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4" r:id="rId2"/>
    <p:sldId id="259" r:id="rId3"/>
    <p:sldId id="304" r:id="rId4"/>
    <p:sldId id="310" r:id="rId5"/>
    <p:sldId id="267" r:id="rId6"/>
    <p:sldId id="306" r:id="rId7"/>
    <p:sldId id="315" r:id="rId8"/>
    <p:sldId id="307" r:id="rId9"/>
    <p:sldId id="311" r:id="rId10"/>
    <p:sldId id="312" r:id="rId11"/>
    <p:sldId id="320" r:id="rId12"/>
    <p:sldId id="313" r:id="rId13"/>
    <p:sldId id="324" r:id="rId14"/>
    <p:sldId id="309" r:id="rId15"/>
    <p:sldId id="321" r:id="rId16"/>
    <p:sldId id="323" r:id="rId17"/>
    <p:sldId id="322" r:id="rId18"/>
    <p:sldId id="298" r:id="rId19"/>
    <p:sldId id="25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8EE"/>
    <a:srgbClr val="5834BE"/>
    <a:srgbClr val="57195D"/>
    <a:srgbClr val="09316D"/>
    <a:srgbClr val="E874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5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9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4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9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6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48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1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59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95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18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40B24-1663-4673-8EA1-B9AF929FD0D6}" type="datetimeFigureOut">
              <a:rPr lang="ko-KR" altLang="en-US" smtClean="0"/>
              <a:t>2018-12-11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BFFF94-2AE1-4628-873B-10048E0E45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90000"/>
                </a:schemeClr>
              </a:gs>
              <a:gs pos="23000">
                <a:schemeClr val="accent6">
                  <a:lumMod val="89000"/>
                  <a:alpha val="80000"/>
                </a:schemeClr>
              </a:gs>
              <a:gs pos="45000">
                <a:schemeClr val="accent6">
                  <a:lumMod val="75000"/>
                  <a:alpha val="76000"/>
                </a:schemeClr>
              </a:gs>
              <a:gs pos="99000">
                <a:srgbClr val="0D1D32">
                  <a:alpha val="90000"/>
                </a:srgbClr>
              </a:gs>
              <a:gs pos="71000">
                <a:schemeClr val="accent6">
                  <a:lumMod val="70000"/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B4B335-7E39-4479-91C7-638ED63424A8}"/>
              </a:ext>
            </a:extLst>
          </p:cNvPr>
          <p:cNvSpPr txBox="1"/>
          <p:nvPr/>
        </p:nvSpPr>
        <p:spPr>
          <a:xfrm>
            <a:off x="2932259" y="1762877"/>
            <a:ext cx="595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chemeClr val="bg1"/>
                </a:solidFill>
                <a:latin typeface="+mj-ea"/>
                <a:ea typeface="+mj-ea"/>
              </a:rPr>
              <a:t>PBL </a:t>
            </a:r>
            <a:r>
              <a:rPr lang="ko-KR" altLang="en-US" sz="7200" spc="-300" dirty="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7519D0E-B9C9-47FC-B055-08A36CFC60B7}"/>
              </a:ext>
            </a:extLst>
          </p:cNvPr>
          <p:cNvCxnSpPr>
            <a:cxnSpLocks/>
          </p:cNvCxnSpPr>
          <p:nvPr/>
        </p:nvCxnSpPr>
        <p:spPr>
          <a:xfrm flipV="1">
            <a:off x="3299271" y="2970966"/>
            <a:ext cx="5225604" cy="430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5522D86-91EF-4ED0-94D2-68F45A07C409}"/>
              </a:ext>
            </a:extLst>
          </p:cNvPr>
          <p:cNvSpPr txBox="1"/>
          <p:nvPr/>
        </p:nvSpPr>
        <p:spPr>
          <a:xfrm>
            <a:off x="6499239" y="5263367"/>
            <a:ext cx="2198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2018 . 12  . 14</a:t>
            </a:r>
            <a:endParaRPr lang="ko-KR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8CD70-38D6-4D6B-BE28-45127BBF777A}"/>
              </a:ext>
            </a:extLst>
          </p:cNvPr>
          <p:cNvSpPr txBox="1"/>
          <p:nvPr/>
        </p:nvSpPr>
        <p:spPr>
          <a:xfrm>
            <a:off x="4330623" y="4155484"/>
            <a:ext cx="316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Y-11 1 + 1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2651CD-ED3B-4A68-A953-A93C66B7F102}"/>
              </a:ext>
            </a:extLst>
          </p:cNvPr>
          <p:cNvSpPr txBox="1"/>
          <p:nvPr/>
        </p:nvSpPr>
        <p:spPr>
          <a:xfrm>
            <a:off x="4330625" y="3179258"/>
            <a:ext cx="3162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  <a:latin typeface="+mj-ea"/>
                <a:ea typeface="+mj-ea"/>
              </a:rPr>
              <a:t>최종 발표</a:t>
            </a:r>
          </a:p>
        </p:txBody>
      </p:sp>
    </p:spTree>
    <p:extLst>
      <p:ext uri="{BB962C8B-B14F-4D97-AF65-F5344CB8AC3E}">
        <p14:creationId xmlns:p14="http://schemas.microsoft.com/office/powerpoint/2010/main" val="155990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FB4F9EE7-759E-486C-A1A0-98B56FD3B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891E35-ED99-4F83-A5DA-47F4CE8D9B1E}"/>
              </a:ext>
            </a:extLst>
          </p:cNvPr>
          <p:cNvGrpSpPr/>
          <p:nvPr/>
        </p:nvGrpSpPr>
        <p:grpSpPr>
          <a:xfrm>
            <a:off x="352425" y="326087"/>
            <a:ext cx="2464666" cy="581089"/>
            <a:chOff x="790575" y="316562"/>
            <a:chExt cx="2464666" cy="5810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460AD0-8B0C-4956-972F-5B33D2086E04}"/>
                </a:ext>
              </a:extLst>
            </p:cNvPr>
            <p:cNvSpPr txBox="1"/>
            <p:nvPr/>
          </p:nvSpPr>
          <p:spPr>
            <a:xfrm>
              <a:off x="892077" y="316562"/>
              <a:ext cx="2298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카드 뉴스 소개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28649E-A677-4743-A5B2-3D1D5F79D3B3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97651"/>
              <a:ext cx="246466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A7F5D427-8CFE-4283-9AF4-0AB10D6FEC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" b="2684"/>
          <a:stretch/>
        </p:blipFill>
        <p:spPr>
          <a:xfrm>
            <a:off x="6299605" y="563416"/>
            <a:ext cx="5209832" cy="26413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4B279A2-8D72-49E0-93C0-BCC863237B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3" b="3599"/>
          <a:stretch/>
        </p:blipFill>
        <p:spPr>
          <a:xfrm>
            <a:off x="481106" y="3787207"/>
            <a:ext cx="5209832" cy="26413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66171CA-0A7C-4E6F-94FE-3454844F28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3" b="3599"/>
          <a:stretch/>
        </p:blipFill>
        <p:spPr>
          <a:xfrm>
            <a:off x="6313463" y="3787207"/>
            <a:ext cx="5209832" cy="264130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5963C56-4D98-4E9C-AFE3-0A8D88D005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b="4584"/>
          <a:stretch/>
        </p:blipFill>
        <p:spPr>
          <a:xfrm>
            <a:off x="1022230" y="1265383"/>
            <a:ext cx="3961322" cy="216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7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9FE001F-C9F5-4207-ACA1-713130E1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680DB3-E2C0-4591-885F-7612C7911720}"/>
              </a:ext>
            </a:extLst>
          </p:cNvPr>
          <p:cNvGrpSpPr/>
          <p:nvPr/>
        </p:nvGrpSpPr>
        <p:grpSpPr>
          <a:xfrm>
            <a:off x="352425" y="326087"/>
            <a:ext cx="2298411" cy="581089"/>
            <a:chOff x="790575" y="316562"/>
            <a:chExt cx="2298411" cy="5810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C85C65-4935-424F-8353-22DCEB3A5E76}"/>
                </a:ext>
              </a:extLst>
            </p:cNvPr>
            <p:cNvSpPr txBox="1"/>
            <p:nvPr/>
          </p:nvSpPr>
          <p:spPr>
            <a:xfrm>
              <a:off x="892077" y="316562"/>
              <a:ext cx="219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활동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8CB2CE0-C7BE-48E1-8208-0B6214168C27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97651"/>
              <a:ext cx="229841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469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811571AD-B832-4A24-97CF-AD59D8D3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AF63AA-21E9-4F3C-8015-C2B2084D3A7A}"/>
              </a:ext>
            </a:extLst>
          </p:cNvPr>
          <p:cNvSpPr/>
          <p:nvPr/>
        </p:nvSpPr>
        <p:spPr>
          <a:xfrm>
            <a:off x="0" y="-170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4F9069-EDEE-4002-9B00-EA7A1E7D7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6" t="9965" r="15178" b="11545"/>
          <a:stretch/>
        </p:blipFill>
        <p:spPr>
          <a:xfrm>
            <a:off x="778163" y="1191490"/>
            <a:ext cx="5255491" cy="32736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EF423B-E848-4552-958A-74D7F1BBCB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1" t="8018" r="15238" b="8149"/>
          <a:stretch/>
        </p:blipFill>
        <p:spPr>
          <a:xfrm>
            <a:off x="6456218" y="2992873"/>
            <a:ext cx="5255491" cy="3513371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1973AEB-E518-4964-91E2-561961046090}"/>
              </a:ext>
            </a:extLst>
          </p:cNvPr>
          <p:cNvCxnSpPr>
            <a:cxnSpLocks/>
          </p:cNvCxnSpPr>
          <p:nvPr/>
        </p:nvCxnSpPr>
        <p:spPr>
          <a:xfrm flipV="1">
            <a:off x="5003801" y="1311855"/>
            <a:ext cx="1782622" cy="1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D291CE8-CD50-47A0-A501-99015706A8AB}"/>
              </a:ext>
            </a:extLst>
          </p:cNvPr>
          <p:cNvCxnSpPr>
            <a:cxnSpLocks/>
          </p:cNvCxnSpPr>
          <p:nvPr/>
        </p:nvCxnSpPr>
        <p:spPr>
          <a:xfrm flipH="1">
            <a:off x="4440382" y="1311854"/>
            <a:ext cx="563419" cy="929099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337D260-DB39-4B48-B27D-7EA0F51688B5}"/>
              </a:ext>
            </a:extLst>
          </p:cNvPr>
          <p:cNvCxnSpPr>
            <a:cxnSpLocks/>
          </p:cNvCxnSpPr>
          <p:nvPr/>
        </p:nvCxnSpPr>
        <p:spPr>
          <a:xfrm flipH="1">
            <a:off x="3950856" y="3942762"/>
            <a:ext cx="1579418" cy="241601"/>
          </a:xfrm>
          <a:prstGeom prst="straightConnector1">
            <a:avLst/>
          </a:prstGeom>
          <a:ln w="254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F48547-93F6-47D3-8D66-2E5F14F95609}"/>
              </a:ext>
            </a:extLst>
          </p:cNvPr>
          <p:cNvCxnSpPr>
            <a:cxnSpLocks/>
          </p:cNvCxnSpPr>
          <p:nvPr/>
        </p:nvCxnSpPr>
        <p:spPr>
          <a:xfrm flipV="1">
            <a:off x="5530274" y="1930692"/>
            <a:ext cx="1256149" cy="201207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0FE5EB0-895D-448C-9656-4DBAC9E9D5A6}"/>
              </a:ext>
            </a:extLst>
          </p:cNvPr>
          <p:cNvSpPr txBox="1"/>
          <p:nvPr/>
        </p:nvSpPr>
        <p:spPr>
          <a:xfrm>
            <a:off x="6888019" y="1369784"/>
            <a:ext cx="133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</a:rPr>
              <a:t>클릭시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F09B39A-CC5B-49AA-8095-9109DEAF2D22}"/>
              </a:ext>
            </a:extLst>
          </p:cNvPr>
          <p:cNvSpPr/>
          <p:nvPr/>
        </p:nvSpPr>
        <p:spPr>
          <a:xfrm rot="3774358">
            <a:off x="7630685" y="2135216"/>
            <a:ext cx="637309" cy="55389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29EE6D-5E33-45A5-9503-88F767FB04B1}"/>
              </a:ext>
            </a:extLst>
          </p:cNvPr>
          <p:cNvGrpSpPr/>
          <p:nvPr/>
        </p:nvGrpSpPr>
        <p:grpSpPr>
          <a:xfrm>
            <a:off x="389369" y="326087"/>
            <a:ext cx="2298411" cy="581089"/>
            <a:chOff x="827519" y="316562"/>
            <a:chExt cx="2298411" cy="58108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F4A45C-0D4B-4BB6-862B-A2B817887924}"/>
                </a:ext>
              </a:extLst>
            </p:cNvPr>
            <p:cNvSpPr txBox="1"/>
            <p:nvPr/>
          </p:nvSpPr>
          <p:spPr>
            <a:xfrm>
              <a:off x="892077" y="316562"/>
              <a:ext cx="219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웹페이지 기능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0836380-EC29-4A6A-9FFD-469CDE9D5F3C}"/>
                </a:ext>
              </a:extLst>
            </p:cNvPr>
            <p:cNvCxnSpPr>
              <a:cxnSpLocks/>
            </p:cNvCxnSpPr>
            <p:nvPr/>
          </p:nvCxnSpPr>
          <p:spPr>
            <a:xfrm>
              <a:off x="827519" y="897651"/>
              <a:ext cx="229841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F5E3DCB2-1389-4801-8717-AA01B7EFA7D6}"/>
              </a:ext>
            </a:extLst>
          </p:cNvPr>
          <p:cNvSpPr/>
          <p:nvPr/>
        </p:nvSpPr>
        <p:spPr>
          <a:xfrm>
            <a:off x="7250545" y="2992873"/>
            <a:ext cx="1115296" cy="436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168945-0836-46E9-AF47-C57A310E18C9}"/>
              </a:ext>
            </a:extLst>
          </p:cNvPr>
          <p:cNvCxnSpPr>
            <a:cxnSpLocks/>
          </p:cNvCxnSpPr>
          <p:nvPr/>
        </p:nvCxnSpPr>
        <p:spPr>
          <a:xfrm flipV="1">
            <a:off x="8227291" y="2309091"/>
            <a:ext cx="528782" cy="671013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217BD77-6E3A-476C-8C16-02BEB8254E18}"/>
              </a:ext>
            </a:extLst>
          </p:cNvPr>
          <p:cNvCxnSpPr/>
          <p:nvPr/>
        </p:nvCxnSpPr>
        <p:spPr>
          <a:xfrm>
            <a:off x="8765309" y="2327564"/>
            <a:ext cx="646546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F291E5-5542-48B0-BAA9-B87BC0B51CA1}"/>
              </a:ext>
            </a:extLst>
          </p:cNvPr>
          <p:cNvSpPr txBox="1"/>
          <p:nvPr/>
        </p:nvSpPr>
        <p:spPr>
          <a:xfrm>
            <a:off x="9473069" y="2145663"/>
            <a:ext cx="11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노래 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854152-B800-44D0-AD70-C63CBC5B174E}"/>
              </a:ext>
            </a:extLst>
          </p:cNvPr>
          <p:cNvSpPr/>
          <p:nvPr/>
        </p:nvSpPr>
        <p:spPr>
          <a:xfrm>
            <a:off x="7110845" y="5606473"/>
            <a:ext cx="952500" cy="9125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2837E1-67F4-4176-8C45-5512F638B78E}"/>
              </a:ext>
            </a:extLst>
          </p:cNvPr>
          <p:cNvCxnSpPr/>
          <p:nvPr/>
        </p:nvCxnSpPr>
        <p:spPr>
          <a:xfrm>
            <a:off x="6414659" y="5127981"/>
            <a:ext cx="676558" cy="54259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1C2387-A7CF-4764-AAC6-F4ED54ECF2C4}"/>
              </a:ext>
            </a:extLst>
          </p:cNvPr>
          <p:cNvCxnSpPr/>
          <p:nvPr/>
        </p:nvCxnSpPr>
        <p:spPr>
          <a:xfrm>
            <a:off x="5146969" y="5118744"/>
            <a:ext cx="126769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8E0A50-6C4E-4FAA-B1CA-A002F84046FB}"/>
              </a:ext>
            </a:extLst>
          </p:cNvPr>
          <p:cNvSpPr txBox="1"/>
          <p:nvPr/>
        </p:nvSpPr>
        <p:spPr>
          <a:xfrm>
            <a:off x="2982192" y="4953205"/>
            <a:ext cx="2123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페이스북 </a:t>
            </a:r>
            <a:r>
              <a:rPr lang="en-US" altLang="ko-KR" dirty="0">
                <a:solidFill>
                  <a:schemeClr val="bg1"/>
                </a:solidFill>
              </a:rPr>
              <a:t>&amp; </a:t>
            </a:r>
            <a:r>
              <a:rPr lang="ko-KR" altLang="en-US" dirty="0">
                <a:solidFill>
                  <a:schemeClr val="bg1"/>
                </a:solidFill>
              </a:rPr>
              <a:t>트위터 공유하기 버튼</a:t>
            </a:r>
          </a:p>
        </p:txBody>
      </p:sp>
    </p:spTree>
    <p:extLst>
      <p:ext uri="{BB962C8B-B14F-4D97-AF65-F5344CB8AC3E}">
        <p14:creationId xmlns:p14="http://schemas.microsoft.com/office/powerpoint/2010/main" val="4095841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9FE001F-C9F5-4207-ACA1-713130E1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680DB3-E2C0-4591-885F-7612C7911720}"/>
              </a:ext>
            </a:extLst>
          </p:cNvPr>
          <p:cNvGrpSpPr/>
          <p:nvPr/>
        </p:nvGrpSpPr>
        <p:grpSpPr>
          <a:xfrm>
            <a:off x="352425" y="326087"/>
            <a:ext cx="2298411" cy="581089"/>
            <a:chOff x="790575" y="316562"/>
            <a:chExt cx="2298411" cy="5810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C85C65-4935-424F-8353-22DCEB3A5E76}"/>
                </a:ext>
              </a:extLst>
            </p:cNvPr>
            <p:cNvSpPr txBox="1"/>
            <p:nvPr/>
          </p:nvSpPr>
          <p:spPr>
            <a:xfrm>
              <a:off x="892077" y="316562"/>
              <a:ext cx="219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활동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8CB2CE0-C7BE-48E1-8208-0B6214168C27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97651"/>
              <a:ext cx="229841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81AA697-F705-499B-AE98-8C583E31C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54" y="2407029"/>
            <a:ext cx="976448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8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C6CB251-E1AF-471B-8621-53E0B23D8DA9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63256" y="0"/>
            <a:ext cx="3891516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9070" y="3402419"/>
            <a:ext cx="3464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04 </a:t>
            </a:r>
            <a:r>
              <a:rPr lang="ko-KR" altLang="en-US" sz="3600" spc="-300" dirty="0">
                <a:solidFill>
                  <a:schemeClr val="bg1"/>
                </a:solidFill>
              </a:rPr>
              <a:t>보증서 </a:t>
            </a:r>
            <a:r>
              <a:rPr lang="en-US" altLang="ko-KR" sz="3600" spc="-300" dirty="0">
                <a:solidFill>
                  <a:schemeClr val="bg1"/>
                </a:solidFill>
              </a:rPr>
              <a:t>&amp;</a:t>
            </a:r>
          </a:p>
          <a:p>
            <a:r>
              <a:rPr lang="ko-KR" altLang="en-US" sz="3600" spc="-300" dirty="0">
                <a:solidFill>
                  <a:schemeClr val="bg1"/>
                </a:solidFill>
              </a:rPr>
              <a:t>라이선스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938C56-744D-4340-9126-94C7FB1B3551}"/>
              </a:ext>
            </a:extLst>
          </p:cNvPr>
          <p:cNvCxnSpPr>
            <a:cxnSpLocks/>
          </p:cNvCxnSpPr>
          <p:nvPr/>
        </p:nvCxnSpPr>
        <p:spPr>
          <a:xfrm>
            <a:off x="1403498" y="3157870"/>
            <a:ext cx="144602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7FF47-61D1-49B6-A31C-EDAA7B2D8428}"/>
              </a:ext>
            </a:extLst>
          </p:cNvPr>
          <p:cNvSpPr txBox="1"/>
          <p:nvPr/>
        </p:nvSpPr>
        <p:spPr>
          <a:xfrm>
            <a:off x="1527323" y="2781680"/>
            <a:ext cx="11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Y-11 1+1 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686260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DFB21C-5FA3-419B-80C5-F939FC625D7C}"/>
              </a:ext>
            </a:extLst>
          </p:cNvPr>
          <p:cNvGrpSpPr/>
          <p:nvPr/>
        </p:nvGrpSpPr>
        <p:grpSpPr>
          <a:xfrm>
            <a:off x="352425" y="326087"/>
            <a:ext cx="2298411" cy="581089"/>
            <a:chOff x="790575" y="316562"/>
            <a:chExt cx="2298411" cy="5810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504528-E008-4CAB-8C11-F1FBD871B37B}"/>
                </a:ext>
              </a:extLst>
            </p:cNvPr>
            <p:cNvSpPr txBox="1"/>
            <p:nvPr/>
          </p:nvSpPr>
          <p:spPr>
            <a:xfrm>
              <a:off x="892077" y="316562"/>
              <a:ext cx="219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활동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E3B623-3B9A-414A-8FCC-E8D689EF4B8A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97651"/>
              <a:ext cx="229841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0127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DFB21C-5FA3-419B-80C5-F939FC625D7C}"/>
              </a:ext>
            </a:extLst>
          </p:cNvPr>
          <p:cNvGrpSpPr/>
          <p:nvPr/>
        </p:nvGrpSpPr>
        <p:grpSpPr>
          <a:xfrm>
            <a:off x="352425" y="326087"/>
            <a:ext cx="2298411" cy="581089"/>
            <a:chOff x="790575" y="316562"/>
            <a:chExt cx="2298411" cy="5810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504528-E008-4CAB-8C11-F1FBD871B37B}"/>
                </a:ext>
              </a:extLst>
            </p:cNvPr>
            <p:cNvSpPr txBox="1"/>
            <p:nvPr/>
          </p:nvSpPr>
          <p:spPr>
            <a:xfrm>
              <a:off x="892077" y="316562"/>
              <a:ext cx="219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활동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E3B623-3B9A-414A-8FCC-E8D689EF4B8A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97651"/>
              <a:ext cx="229841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5651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DFB21C-5FA3-419B-80C5-F939FC625D7C}"/>
              </a:ext>
            </a:extLst>
          </p:cNvPr>
          <p:cNvGrpSpPr/>
          <p:nvPr/>
        </p:nvGrpSpPr>
        <p:grpSpPr>
          <a:xfrm>
            <a:off x="352425" y="326087"/>
            <a:ext cx="2298411" cy="581089"/>
            <a:chOff x="790575" y="316562"/>
            <a:chExt cx="2298411" cy="58108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504528-E008-4CAB-8C11-F1FBD871B37B}"/>
                </a:ext>
              </a:extLst>
            </p:cNvPr>
            <p:cNvSpPr txBox="1"/>
            <p:nvPr/>
          </p:nvSpPr>
          <p:spPr>
            <a:xfrm>
              <a:off x="892077" y="316562"/>
              <a:ext cx="219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활동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E3B623-3B9A-414A-8FCC-E8D689EF4B8A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97651"/>
              <a:ext cx="229841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3647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C2D227C-EF8C-48F0-9C1D-17C538BA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31"/>
            <a:ext cx="12191999" cy="68429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1E757-0E7F-4BCE-AB53-D977E9355A5E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7B578F-84DA-4445-B26D-0C1DEDF05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19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43525160" descr="cif00001">
            <a:extLst>
              <a:ext uri="{FF2B5EF4-FFF2-40B4-BE49-F238E27FC236}">
                <a16:creationId xmlns:a16="http://schemas.microsoft.com/office/drawing/2014/main" id="{38988056-21B9-464A-8800-678ACBB46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752475"/>
            <a:ext cx="53530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97EEB3F6-335D-4159-806D-746C455F7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19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F9385A6-6213-4126-AD46-5EEE2380F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3745E43-D7E3-429B-8280-7189641F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_x768698280">
            <a:extLst>
              <a:ext uri="{FF2B5EF4-FFF2-40B4-BE49-F238E27FC236}">
                <a16:creationId xmlns:a16="http://schemas.microsoft.com/office/drawing/2014/main" id="{9D5FFEF6-356D-4F9F-8729-4F27742C2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268" y="4984750"/>
            <a:ext cx="1439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1" i="0" u="none" strike="noStrike" cap="none" normalizeH="0" baseline="0" dirty="0" err="1">
                <a:ln>
                  <a:noFill/>
                </a:ln>
                <a:solidFill>
                  <a:srgbClr val="31859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1890530-7132-44B9-9AD0-D603D441E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2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49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도시, 건물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84E11DA4-AC60-47DD-BF53-BE2919345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40000"/>
                </a:schemeClr>
              </a:gs>
              <a:gs pos="23000">
                <a:schemeClr val="accent6">
                  <a:lumMod val="89000"/>
                  <a:alpha val="60000"/>
                </a:schemeClr>
              </a:gs>
              <a:gs pos="69000">
                <a:schemeClr val="accent6">
                  <a:lumMod val="75000"/>
                  <a:alpha val="8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105984" y="1858616"/>
            <a:ext cx="1980029" cy="2610440"/>
            <a:chOff x="5105984" y="1421294"/>
            <a:chExt cx="1980029" cy="2610440"/>
          </a:xfrm>
        </p:grpSpPr>
        <p:pic>
          <p:nvPicPr>
            <p:cNvPr id="6" name="그래픽 5" descr="지구본 아메리카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73317" y="1421294"/>
              <a:ext cx="1845365" cy="18453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05984" y="3508514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083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CD12BCA-20F0-464C-B65D-CB807728C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765955824" descr="cif00001">
            <a:extLst>
              <a:ext uri="{FF2B5EF4-FFF2-40B4-BE49-F238E27FC236}">
                <a16:creationId xmlns:a16="http://schemas.microsoft.com/office/drawing/2014/main" id="{EF39B62F-1AA1-410E-B354-78D2FA58A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3"/>
            <a:ext cx="12192000" cy="6874194"/>
          </a:xfrm>
          <a:prstGeom prst="rect">
            <a:avLst/>
          </a:prstGeom>
          <a:gradFill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</a:gradFill>
        </p:spPr>
      </p:pic>
      <p:cxnSp>
        <p:nvCxnSpPr>
          <p:cNvPr id="5" name="직선 연결선 4"/>
          <p:cNvCxnSpPr/>
          <p:nvPr/>
        </p:nvCxnSpPr>
        <p:spPr>
          <a:xfrm flipH="1">
            <a:off x="0" y="2339162"/>
            <a:ext cx="653902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526" y="223283"/>
            <a:ext cx="136608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C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217" y="1473396"/>
            <a:ext cx="250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>
                <a:solidFill>
                  <a:schemeClr val="bg1"/>
                </a:solidFill>
              </a:rPr>
              <a:t>ONTENTS</a:t>
            </a:r>
            <a:endParaRPr lang="ko-KR" altLang="en-US" sz="3200" spc="600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67021" y="2864708"/>
            <a:ext cx="2878336" cy="467833"/>
            <a:chOff x="829339" y="2620154"/>
            <a:chExt cx="2878336" cy="467833"/>
          </a:xfrm>
        </p:grpSpPr>
        <p:sp>
          <p:nvSpPr>
            <p:cNvPr id="8" name="직사각형 7"/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6802" y="266777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67345" y="262632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프로젝트 소개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64877" y="4041178"/>
            <a:ext cx="2878336" cy="467833"/>
            <a:chOff x="829339" y="2620154"/>
            <a:chExt cx="2878336" cy="467833"/>
          </a:xfrm>
        </p:grpSpPr>
        <p:sp>
          <p:nvSpPr>
            <p:cNvPr id="15" name="직사각형 14"/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6802" y="26677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67345" y="262632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웹페이지 소개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62733" y="5217648"/>
            <a:ext cx="1833178" cy="467833"/>
            <a:chOff x="829339" y="2620154"/>
            <a:chExt cx="1833178" cy="467833"/>
          </a:xfrm>
        </p:grpSpPr>
        <p:sp>
          <p:nvSpPr>
            <p:cNvPr id="20" name="직사각형 19"/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6802" y="26677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7345" y="2626322"/>
              <a:ext cx="1095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Q &amp; A</a:t>
              </a:r>
              <a:endParaRPr lang="ko-KR" altLang="en-US" sz="2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1BA8B1-27D3-4934-995D-66C4A7927885}"/>
              </a:ext>
            </a:extLst>
          </p:cNvPr>
          <p:cNvGrpSpPr/>
          <p:nvPr/>
        </p:nvGrpSpPr>
        <p:grpSpPr>
          <a:xfrm>
            <a:off x="6539023" y="2813828"/>
            <a:ext cx="3096344" cy="467833"/>
            <a:chOff x="829339" y="2620154"/>
            <a:chExt cx="3096344" cy="4678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98C5212-5B91-40FC-9751-44F605330447}"/>
                </a:ext>
              </a:extLst>
            </p:cNvPr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F0E81A-8F7A-4D52-BDD6-53EF33A8072A}"/>
                </a:ext>
              </a:extLst>
            </p:cNvPr>
            <p:cNvSpPr txBox="1"/>
            <p:nvPr/>
          </p:nvSpPr>
          <p:spPr>
            <a:xfrm>
              <a:off x="906802" y="26677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C8992-1723-4DAF-847B-FCFB12BB4C96}"/>
                </a:ext>
              </a:extLst>
            </p:cNvPr>
            <p:cNvSpPr txBox="1"/>
            <p:nvPr/>
          </p:nvSpPr>
          <p:spPr>
            <a:xfrm>
              <a:off x="1567345" y="2626322"/>
              <a:ext cx="2358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팀 소개 및 활동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56395E0-18AB-4C50-A04D-CB30CF8D4B82}"/>
              </a:ext>
            </a:extLst>
          </p:cNvPr>
          <p:cNvGrpSpPr/>
          <p:nvPr/>
        </p:nvGrpSpPr>
        <p:grpSpPr>
          <a:xfrm>
            <a:off x="6560663" y="3990298"/>
            <a:ext cx="4271346" cy="467833"/>
            <a:chOff x="829339" y="2620154"/>
            <a:chExt cx="4271346" cy="4678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68FA183-B727-4D57-ACF0-A5BD3B277E49}"/>
                </a:ext>
              </a:extLst>
            </p:cNvPr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14BBD-9175-457D-A17E-B4E148100810}"/>
                </a:ext>
              </a:extLst>
            </p:cNvPr>
            <p:cNvSpPr txBox="1"/>
            <p:nvPr/>
          </p:nvSpPr>
          <p:spPr>
            <a:xfrm>
              <a:off x="906802" y="26677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2CD7F5-B7A4-41DE-851D-FCD8B0F0A7C5}"/>
                </a:ext>
              </a:extLst>
            </p:cNvPr>
            <p:cNvSpPr txBox="1"/>
            <p:nvPr/>
          </p:nvSpPr>
          <p:spPr>
            <a:xfrm>
              <a:off x="1567345" y="2626322"/>
              <a:ext cx="3533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보증서 </a:t>
              </a:r>
              <a:r>
                <a:rPr lang="en-US" altLang="ko-KR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&amp;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라이선스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28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CA71178-895B-464C-9E4F-D017E7979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4AEBF5-D84C-4486-91AB-3953B82D8630}"/>
              </a:ext>
            </a:extLst>
          </p:cNvPr>
          <p:cNvSpPr/>
          <p:nvPr/>
        </p:nvSpPr>
        <p:spPr>
          <a:xfrm>
            <a:off x="0" y="-16767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63256" y="0"/>
            <a:ext cx="3891516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9070" y="3402419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01 </a:t>
            </a:r>
            <a:r>
              <a:rPr lang="ko-KR" altLang="en-US" sz="3600" spc="-300" dirty="0">
                <a:solidFill>
                  <a:schemeClr val="bg1"/>
                </a:solidFill>
              </a:rPr>
              <a:t>프로젝트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938C56-744D-4340-9126-94C7FB1B3551}"/>
              </a:ext>
            </a:extLst>
          </p:cNvPr>
          <p:cNvCxnSpPr>
            <a:cxnSpLocks/>
          </p:cNvCxnSpPr>
          <p:nvPr/>
        </p:nvCxnSpPr>
        <p:spPr>
          <a:xfrm>
            <a:off x="1403498" y="3157870"/>
            <a:ext cx="144602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7FF47-61D1-49B6-A31C-EDAA7B2D8428}"/>
              </a:ext>
            </a:extLst>
          </p:cNvPr>
          <p:cNvSpPr txBox="1"/>
          <p:nvPr/>
        </p:nvSpPr>
        <p:spPr>
          <a:xfrm>
            <a:off x="1527323" y="2781680"/>
            <a:ext cx="11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Y-11 1+1 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19203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CA71178-895B-464C-9E4F-D017E7979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4AEBF5-D84C-4486-91AB-3953B82D8630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9E926E-10CC-4DA1-BB4D-2E0DD4ACC265}"/>
              </a:ext>
            </a:extLst>
          </p:cNvPr>
          <p:cNvSpPr/>
          <p:nvPr/>
        </p:nvSpPr>
        <p:spPr>
          <a:xfrm>
            <a:off x="372754" y="1094789"/>
            <a:ext cx="11685896" cy="5125035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437A7-4DA5-4572-B69D-FC5F0110E098}"/>
              </a:ext>
            </a:extLst>
          </p:cNvPr>
          <p:cNvSpPr txBox="1"/>
          <p:nvPr/>
        </p:nvSpPr>
        <p:spPr>
          <a:xfrm>
            <a:off x="849086" y="1843981"/>
            <a:ext cx="102356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 팀은 컨텐츠 유통 관련 웹 서비스를 운영하는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 클라이언트로부터 오픈소스로 작성된 웹 프로그램 개발을 수주하였다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클라이언트는 이후의 유지 보수를 위해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오픈소스들을 이용하여 프로그램을 개발하되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나중에 법적인 문제가 생기지 않도록 법적인 검토에 대한 보증까지 요구하였다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우리는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동안 오픈소스 소프트웨어들을 이용하여 페이스북 및 트위터에서 다양한 형태로 컨텐츠를 유통하는 소프트웨어를 개발하기로 하였다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오픈소스 소프트웨어를 사용할 것인지 선택하고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소프트웨어 간의 저작권 충돌이 발생하지 않도록 오픈소스 라이선스에 관해 충분히 검토할 필요가 있다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바탕으로 클라이언트에게 납품하는 오픈소스 프로그램을 개발하고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컴포넌트들의 라이센스 검증에 관한 내용을 보장하는 문서를 작성 및 발급하는 최종 공급 과정을 진행하자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9BCB8-0F2A-4691-BD18-BD7D57985A8D}"/>
              </a:ext>
            </a:extLst>
          </p:cNvPr>
          <p:cNvSpPr txBox="1"/>
          <p:nvPr/>
        </p:nvSpPr>
        <p:spPr>
          <a:xfrm>
            <a:off x="571499" y="1387646"/>
            <a:ext cx="113157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 프로그램 계약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라이센스 문제 해결 및 개발 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28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23D233-8C7D-49A2-8AEE-01D140AB3AB1}"/>
              </a:ext>
            </a:extLst>
          </p:cNvPr>
          <p:cNvGrpSpPr/>
          <p:nvPr/>
        </p:nvGrpSpPr>
        <p:grpSpPr>
          <a:xfrm>
            <a:off x="372754" y="316562"/>
            <a:ext cx="2298628" cy="581089"/>
            <a:chOff x="372754" y="316562"/>
            <a:chExt cx="2298628" cy="5810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34770-91CA-48C8-A2E6-795C89F2F47C}"/>
                </a:ext>
              </a:extLst>
            </p:cNvPr>
            <p:cNvSpPr txBox="1"/>
            <p:nvPr/>
          </p:nvSpPr>
          <p:spPr>
            <a:xfrm>
              <a:off x="430414" y="31656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8BE8F3D-FE19-404D-8C4F-3627ED2DE610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4" y="897651"/>
              <a:ext cx="229862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732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EEE4AE-B564-43BB-8E08-563E3DD1A5BB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63256" y="0"/>
            <a:ext cx="3891516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2870" y="3402419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02 </a:t>
            </a:r>
            <a:r>
              <a:rPr lang="ko-KR" altLang="en-US" sz="3600" spc="-300" dirty="0">
                <a:solidFill>
                  <a:schemeClr val="bg1"/>
                </a:solidFill>
              </a:rPr>
              <a:t>팀 소개 및 활동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403498" y="3157870"/>
            <a:ext cx="144602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323" y="2781680"/>
            <a:ext cx="11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Y-11 1+1 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98603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31B06D-95F1-4C09-8AC4-B33DD1CB19CB}"/>
              </a:ext>
            </a:extLst>
          </p:cNvPr>
          <p:cNvSpPr/>
          <p:nvPr/>
        </p:nvSpPr>
        <p:spPr>
          <a:xfrm>
            <a:off x="0" y="40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28096A-A37E-444E-9DB7-6C3A68A05954}"/>
              </a:ext>
            </a:extLst>
          </p:cNvPr>
          <p:cNvSpPr/>
          <p:nvPr/>
        </p:nvSpPr>
        <p:spPr>
          <a:xfrm>
            <a:off x="719444" y="1425732"/>
            <a:ext cx="8175174" cy="4665337"/>
          </a:xfrm>
          <a:prstGeom prst="roundRect">
            <a:avLst/>
          </a:prstGeom>
          <a:solidFill>
            <a:schemeClr val="tx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446D239-AD9B-494D-A1F6-A6E0891A37E4}"/>
              </a:ext>
            </a:extLst>
          </p:cNvPr>
          <p:cNvSpPr/>
          <p:nvPr/>
        </p:nvSpPr>
        <p:spPr>
          <a:xfrm>
            <a:off x="1083847" y="2096959"/>
            <a:ext cx="1376743" cy="447675"/>
          </a:xfrm>
          <a:prstGeom prst="roundRec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24672-5D0D-49EF-815B-0770B1FCD580}"/>
              </a:ext>
            </a:extLst>
          </p:cNvPr>
          <p:cNvCxnSpPr/>
          <p:nvPr/>
        </p:nvCxnSpPr>
        <p:spPr>
          <a:xfrm>
            <a:off x="2434390" y="2344820"/>
            <a:ext cx="412072" cy="0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7DA07A6F-B5FC-4446-A577-FA249910FAEF}"/>
              </a:ext>
            </a:extLst>
          </p:cNvPr>
          <p:cNvSpPr/>
          <p:nvPr/>
        </p:nvSpPr>
        <p:spPr>
          <a:xfrm>
            <a:off x="2846462" y="1958117"/>
            <a:ext cx="262008" cy="779614"/>
          </a:xfrm>
          <a:prstGeom prst="leftBracke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8B89C-E282-487B-A3FC-0DB1C1691923}"/>
              </a:ext>
            </a:extLst>
          </p:cNvPr>
          <p:cNvSpPr txBox="1"/>
          <p:nvPr/>
        </p:nvSpPr>
        <p:spPr>
          <a:xfrm>
            <a:off x="2589217" y="1817964"/>
            <a:ext cx="570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웹페이지 디자인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장동건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03FFF-3645-4286-A996-F3EB2639D9BA}"/>
              </a:ext>
            </a:extLst>
          </p:cNvPr>
          <p:cNvSpPr txBox="1"/>
          <p:nvPr/>
        </p:nvSpPr>
        <p:spPr>
          <a:xfrm>
            <a:off x="2966735" y="2554027"/>
            <a:ext cx="4710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웹페이지 기능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박예림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80666A-5F0C-4424-BA13-3729453DC8BD}"/>
              </a:ext>
            </a:extLst>
          </p:cNvPr>
          <p:cNvSpPr txBox="1"/>
          <p:nvPr/>
        </p:nvSpPr>
        <p:spPr>
          <a:xfrm>
            <a:off x="1193969" y="2160808"/>
            <a:ext cx="132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웹 페이지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BA333D6-48FC-4FA6-967C-E1B5753308EC}"/>
              </a:ext>
            </a:extLst>
          </p:cNvPr>
          <p:cNvGrpSpPr/>
          <p:nvPr/>
        </p:nvGrpSpPr>
        <p:grpSpPr>
          <a:xfrm>
            <a:off x="1074319" y="3710031"/>
            <a:ext cx="2024623" cy="779614"/>
            <a:chOff x="941784" y="1483689"/>
            <a:chExt cx="2024062" cy="779614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5F95CCB4-17BB-435B-BF0C-1690D2100421}"/>
                </a:ext>
              </a:extLst>
            </p:cNvPr>
            <p:cNvSpPr/>
            <p:nvPr/>
          </p:nvSpPr>
          <p:spPr>
            <a:xfrm>
              <a:off x="941784" y="1622531"/>
              <a:ext cx="1376362" cy="447675"/>
            </a:xfrm>
            <a:prstGeom prst="roundRect">
              <a:avLst/>
            </a:prstGeom>
            <a:solidFill>
              <a:schemeClr val="accent1">
                <a:alpha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F7E8C3-C98F-4B46-AF52-3D4C91C500B0}"/>
                </a:ext>
              </a:extLst>
            </p:cNvPr>
            <p:cNvSpPr txBox="1"/>
            <p:nvPr/>
          </p:nvSpPr>
          <p:spPr>
            <a:xfrm>
              <a:off x="1051326" y="1685726"/>
              <a:ext cx="13227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자료 조사</a:t>
              </a: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30C21763-5A82-4630-98B9-5435C82F5F2E}"/>
                </a:ext>
              </a:extLst>
            </p:cNvPr>
            <p:cNvCxnSpPr/>
            <p:nvPr/>
          </p:nvCxnSpPr>
          <p:spPr>
            <a:xfrm>
              <a:off x="2291953" y="1870392"/>
              <a:ext cx="411958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왼쪽 대괄호 42">
              <a:extLst>
                <a:ext uri="{FF2B5EF4-FFF2-40B4-BE49-F238E27FC236}">
                  <a16:creationId xmlns:a16="http://schemas.microsoft.com/office/drawing/2014/main" id="{4F59E844-B577-4F97-90FA-94F2876F5779}"/>
                </a:ext>
              </a:extLst>
            </p:cNvPr>
            <p:cNvSpPr/>
            <p:nvPr/>
          </p:nvSpPr>
          <p:spPr>
            <a:xfrm>
              <a:off x="2703911" y="1483689"/>
              <a:ext cx="261935" cy="779614"/>
            </a:xfrm>
            <a:prstGeom prst="leftBracket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0B86B76-F134-4A15-9655-4C816D716DFC}"/>
              </a:ext>
            </a:extLst>
          </p:cNvPr>
          <p:cNvSpPr txBox="1"/>
          <p:nvPr/>
        </p:nvSpPr>
        <p:spPr>
          <a:xfrm>
            <a:off x="3023340" y="3573910"/>
            <a:ext cx="5702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카드 뉴스 내용 자료 조사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배혜민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692D3-1927-4891-901E-76BE5181B282}"/>
              </a:ext>
            </a:extLst>
          </p:cNvPr>
          <p:cNvSpPr txBox="1"/>
          <p:nvPr/>
        </p:nvSpPr>
        <p:spPr>
          <a:xfrm>
            <a:off x="2775596" y="4304979"/>
            <a:ext cx="559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라이선스 자료 조사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안요한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50A77-C4F7-4BCF-8C71-AD04A8FF8B66}"/>
              </a:ext>
            </a:extLst>
          </p:cNvPr>
          <p:cNvSpPr txBox="1"/>
          <p:nvPr/>
        </p:nvSpPr>
        <p:spPr>
          <a:xfrm>
            <a:off x="2909577" y="5212954"/>
            <a:ext cx="434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 </a:t>
            </a:r>
            <a:r>
              <a:rPr lang="ko-KR" altLang="en-US" dirty="0">
                <a:solidFill>
                  <a:schemeClr val="bg1"/>
                </a:solidFill>
              </a:rPr>
              <a:t>제작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공민석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 </a:t>
            </a:r>
            <a:endParaRPr lang="en-US" altLang="ko-KR" dirty="0">
              <a:solidFill>
                <a:schemeClr val="bg1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42F945F-926D-4954-A87B-37F3D9B0B6BA}"/>
              </a:ext>
            </a:extLst>
          </p:cNvPr>
          <p:cNvGrpSpPr/>
          <p:nvPr/>
        </p:nvGrpSpPr>
        <p:grpSpPr>
          <a:xfrm>
            <a:off x="372754" y="316562"/>
            <a:ext cx="2298628" cy="581089"/>
            <a:chOff x="372754" y="316562"/>
            <a:chExt cx="2298628" cy="58108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50F39F-AD77-4917-BC70-2C67CA1F581D}"/>
                </a:ext>
              </a:extLst>
            </p:cNvPr>
            <p:cNvSpPr txBox="1"/>
            <p:nvPr/>
          </p:nvSpPr>
          <p:spPr>
            <a:xfrm>
              <a:off x="529800" y="316562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역할 분담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C7E242F-2C81-4E97-9C13-0C8C547E5940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4" y="897651"/>
              <a:ext cx="229862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41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31B06D-95F1-4C09-8AC4-B33DD1CB19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90441C0-F44C-42B6-9C17-C88B9A5F2248}"/>
              </a:ext>
            </a:extLst>
          </p:cNvPr>
          <p:cNvGrpSpPr/>
          <p:nvPr/>
        </p:nvGrpSpPr>
        <p:grpSpPr>
          <a:xfrm>
            <a:off x="352425" y="326087"/>
            <a:ext cx="1514475" cy="581089"/>
            <a:chOff x="790575" y="316562"/>
            <a:chExt cx="1514475" cy="5810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056BDC-A38F-49A7-B100-6707428428AE}"/>
                </a:ext>
              </a:extLst>
            </p:cNvPr>
            <p:cNvSpPr txBox="1"/>
            <p:nvPr/>
          </p:nvSpPr>
          <p:spPr>
            <a:xfrm>
              <a:off x="892077" y="316562"/>
              <a:ext cx="1217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활동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A37AAE7-8E61-4F12-B6A8-9EC151157963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97651"/>
              <a:ext cx="15144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FF833DCD-115D-4DFC-96F5-995832176DF2}"/>
              </a:ext>
            </a:extLst>
          </p:cNvPr>
          <p:cNvGrpSpPr/>
          <p:nvPr/>
        </p:nvGrpSpPr>
        <p:grpSpPr>
          <a:xfrm>
            <a:off x="1254107" y="3630306"/>
            <a:ext cx="9469303" cy="227151"/>
            <a:chOff x="512670" y="3337977"/>
            <a:chExt cx="8196061" cy="182043"/>
          </a:xfrm>
        </p:grpSpPr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325EF855-11B1-4AEF-B705-A8FEEC927B7B}"/>
                </a:ext>
              </a:extLst>
            </p:cNvPr>
            <p:cNvCxnSpPr>
              <a:cxnSpLocks/>
            </p:cNvCxnSpPr>
            <p:nvPr/>
          </p:nvCxnSpPr>
          <p:spPr>
            <a:xfrm>
              <a:off x="512670" y="3429000"/>
              <a:ext cx="8118662" cy="0"/>
            </a:xfrm>
            <a:prstGeom prst="straightConnector1">
              <a:avLst/>
            </a:prstGeom>
            <a:ln w="19050">
              <a:solidFill>
                <a:schemeClr val="bg2">
                  <a:lumMod val="9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18">
              <a:extLst>
                <a:ext uri="{FF2B5EF4-FFF2-40B4-BE49-F238E27FC236}">
                  <a16:creationId xmlns:a16="http://schemas.microsoft.com/office/drawing/2014/main" id="{AF8773EB-2A76-4E49-9471-36042427B0B5}"/>
                </a:ext>
              </a:extLst>
            </p:cNvPr>
            <p:cNvSpPr/>
            <p:nvPr/>
          </p:nvSpPr>
          <p:spPr>
            <a:xfrm rot="5400000">
              <a:off x="8483510" y="3294800"/>
              <a:ext cx="182043" cy="26839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35" name="Teardrop 5">
            <a:extLst>
              <a:ext uri="{FF2B5EF4-FFF2-40B4-BE49-F238E27FC236}">
                <a16:creationId xmlns:a16="http://schemas.microsoft.com/office/drawing/2014/main" id="{F97764C5-0121-43A1-BA8D-7602E63E972A}"/>
              </a:ext>
            </a:extLst>
          </p:cNvPr>
          <p:cNvSpPr/>
          <p:nvPr/>
        </p:nvSpPr>
        <p:spPr>
          <a:xfrm rot="18900000">
            <a:off x="1099690" y="3571708"/>
            <a:ext cx="285750" cy="285750"/>
          </a:xfrm>
          <a:prstGeom prst="teardrop">
            <a:avLst>
              <a:gd name="adj" fmla="val 2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39" name="Straight Connector 8">
            <a:extLst>
              <a:ext uri="{FF2B5EF4-FFF2-40B4-BE49-F238E27FC236}">
                <a16:creationId xmlns:a16="http://schemas.microsoft.com/office/drawing/2014/main" id="{E7DB70C4-3CBE-4A26-BBA6-7EBC8618DC03}"/>
              </a:ext>
            </a:extLst>
          </p:cNvPr>
          <p:cNvCxnSpPr>
            <a:cxnSpLocks/>
          </p:cNvCxnSpPr>
          <p:nvPr/>
        </p:nvCxnSpPr>
        <p:spPr>
          <a:xfrm flipV="1">
            <a:off x="1242565" y="1416884"/>
            <a:ext cx="0" cy="2440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ardrop 79">
            <a:extLst>
              <a:ext uri="{FF2B5EF4-FFF2-40B4-BE49-F238E27FC236}">
                <a16:creationId xmlns:a16="http://schemas.microsoft.com/office/drawing/2014/main" id="{9AE2B179-2D86-41A2-9AD2-93284DA32C4A}"/>
              </a:ext>
            </a:extLst>
          </p:cNvPr>
          <p:cNvSpPr/>
          <p:nvPr/>
        </p:nvSpPr>
        <p:spPr>
          <a:xfrm rot="18900000">
            <a:off x="4898525" y="3571708"/>
            <a:ext cx="285750" cy="285750"/>
          </a:xfrm>
          <a:prstGeom prst="teardrop">
            <a:avLst>
              <a:gd name="adj" fmla="val 200000"/>
            </a:avLst>
          </a:prstGeom>
          <a:solidFill>
            <a:srgbClr val="E87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42" name="Straight Connector 81">
            <a:extLst>
              <a:ext uri="{FF2B5EF4-FFF2-40B4-BE49-F238E27FC236}">
                <a16:creationId xmlns:a16="http://schemas.microsoft.com/office/drawing/2014/main" id="{E349B456-7444-4998-934F-8FC5A08F6E4C}"/>
              </a:ext>
            </a:extLst>
          </p:cNvPr>
          <p:cNvCxnSpPr>
            <a:cxnSpLocks/>
          </p:cNvCxnSpPr>
          <p:nvPr/>
        </p:nvCxnSpPr>
        <p:spPr>
          <a:xfrm flipV="1">
            <a:off x="5041400" y="1416884"/>
            <a:ext cx="0" cy="244057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rdrop 83">
            <a:extLst>
              <a:ext uri="{FF2B5EF4-FFF2-40B4-BE49-F238E27FC236}">
                <a16:creationId xmlns:a16="http://schemas.microsoft.com/office/drawing/2014/main" id="{003508C1-E181-493D-89D5-E4BDDE841253}"/>
              </a:ext>
            </a:extLst>
          </p:cNvPr>
          <p:cNvSpPr/>
          <p:nvPr/>
        </p:nvSpPr>
        <p:spPr>
          <a:xfrm rot="18900000">
            <a:off x="8798957" y="3571708"/>
            <a:ext cx="285750" cy="285750"/>
          </a:xfrm>
          <a:prstGeom prst="teardrop">
            <a:avLst>
              <a:gd name="adj" fmla="val 2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46" name="Straight Connector 85">
            <a:extLst>
              <a:ext uri="{FF2B5EF4-FFF2-40B4-BE49-F238E27FC236}">
                <a16:creationId xmlns:a16="http://schemas.microsoft.com/office/drawing/2014/main" id="{77BC661F-718C-4259-A03F-CFA85ACAE1AD}"/>
              </a:ext>
            </a:extLst>
          </p:cNvPr>
          <p:cNvCxnSpPr>
            <a:cxnSpLocks/>
          </p:cNvCxnSpPr>
          <p:nvPr/>
        </p:nvCxnSpPr>
        <p:spPr>
          <a:xfrm flipV="1">
            <a:off x="8941832" y="1416884"/>
            <a:ext cx="0" cy="244057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ardrop 92">
            <a:extLst>
              <a:ext uri="{FF2B5EF4-FFF2-40B4-BE49-F238E27FC236}">
                <a16:creationId xmlns:a16="http://schemas.microsoft.com/office/drawing/2014/main" id="{A94DEDE4-47AA-48B2-BD21-8FF939E2DBDB}"/>
              </a:ext>
            </a:extLst>
          </p:cNvPr>
          <p:cNvSpPr/>
          <p:nvPr/>
        </p:nvSpPr>
        <p:spPr>
          <a:xfrm rot="2700000" flipV="1">
            <a:off x="2777444" y="3583139"/>
            <a:ext cx="285750" cy="285704"/>
          </a:xfrm>
          <a:prstGeom prst="teardrop">
            <a:avLst>
              <a:gd name="adj" fmla="val 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51" name="Straight Connector 94">
            <a:extLst>
              <a:ext uri="{FF2B5EF4-FFF2-40B4-BE49-F238E27FC236}">
                <a16:creationId xmlns:a16="http://schemas.microsoft.com/office/drawing/2014/main" id="{B94EEA1B-4F69-4393-AE92-45AB8CB934DF}"/>
              </a:ext>
            </a:extLst>
          </p:cNvPr>
          <p:cNvCxnSpPr>
            <a:cxnSpLocks/>
          </p:cNvCxnSpPr>
          <p:nvPr/>
        </p:nvCxnSpPr>
        <p:spPr>
          <a:xfrm>
            <a:off x="2920319" y="3583138"/>
            <a:ext cx="0" cy="24230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ardrop 89">
            <a:extLst>
              <a:ext uri="{FF2B5EF4-FFF2-40B4-BE49-F238E27FC236}">
                <a16:creationId xmlns:a16="http://schemas.microsoft.com/office/drawing/2014/main" id="{635A9CB0-F7F8-4260-B720-F827D59786C0}"/>
              </a:ext>
            </a:extLst>
          </p:cNvPr>
          <p:cNvSpPr/>
          <p:nvPr/>
        </p:nvSpPr>
        <p:spPr>
          <a:xfrm rot="2700000" flipV="1">
            <a:off x="6862592" y="3583139"/>
            <a:ext cx="285750" cy="285704"/>
          </a:xfrm>
          <a:prstGeom prst="teardrop">
            <a:avLst>
              <a:gd name="adj" fmla="val 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53" name="Straight Connector 91">
            <a:extLst>
              <a:ext uri="{FF2B5EF4-FFF2-40B4-BE49-F238E27FC236}">
                <a16:creationId xmlns:a16="http://schemas.microsoft.com/office/drawing/2014/main" id="{50D40611-34CE-44EF-8200-E97FF7C04599}"/>
              </a:ext>
            </a:extLst>
          </p:cNvPr>
          <p:cNvCxnSpPr>
            <a:cxnSpLocks/>
          </p:cNvCxnSpPr>
          <p:nvPr/>
        </p:nvCxnSpPr>
        <p:spPr>
          <a:xfrm>
            <a:off x="7005467" y="3583138"/>
            <a:ext cx="0" cy="242303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Pentagon 93">
            <a:extLst>
              <a:ext uri="{FF2B5EF4-FFF2-40B4-BE49-F238E27FC236}">
                <a16:creationId xmlns:a16="http://schemas.microsoft.com/office/drawing/2014/main" id="{4AF810A0-6C3D-44A1-BFCD-0D462D65E534}"/>
              </a:ext>
            </a:extLst>
          </p:cNvPr>
          <p:cNvSpPr/>
          <p:nvPr/>
        </p:nvSpPr>
        <p:spPr>
          <a:xfrm>
            <a:off x="2920318" y="5452654"/>
            <a:ext cx="1998568" cy="55352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두 번째 조모임</a:t>
            </a:r>
          </a:p>
        </p:txBody>
      </p:sp>
      <p:sp>
        <p:nvSpPr>
          <p:cNvPr id="55" name="Arrow: Pentagon 90">
            <a:extLst>
              <a:ext uri="{FF2B5EF4-FFF2-40B4-BE49-F238E27FC236}">
                <a16:creationId xmlns:a16="http://schemas.microsoft.com/office/drawing/2014/main" id="{75BC28D5-1599-4E57-896F-14D8A04DEB91}"/>
              </a:ext>
            </a:extLst>
          </p:cNvPr>
          <p:cNvSpPr/>
          <p:nvPr/>
        </p:nvSpPr>
        <p:spPr>
          <a:xfrm>
            <a:off x="7005466" y="5452654"/>
            <a:ext cx="1998568" cy="5535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마지막 조모임</a:t>
            </a:r>
            <a:endParaRPr lang="en-US" sz="20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D3EE38-4A5B-4290-87A3-69E727B0EB2E}"/>
              </a:ext>
            </a:extLst>
          </p:cNvPr>
          <p:cNvSpPr txBox="1"/>
          <p:nvPr/>
        </p:nvSpPr>
        <p:spPr>
          <a:xfrm>
            <a:off x="7172208" y="4192527"/>
            <a:ext cx="1831826" cy="106182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algn="just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Lorem ipsum dolor sit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nibh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est. A magna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maecenas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quam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magna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quis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lorem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nunc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Suspendisse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viverra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sodales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mauris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pharetra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proin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egestas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arcu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erat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dolor, at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amet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53BE0D-22E9-42F6-BCE3-D737F4A46C8D}"/>
              </a:ext>
            </a:extLst>
          </p:cNvPr>
          <p:cNvSpPr txBox="1"/>
          <p:nvPr/>
        </p:nvSpPr>
        <p:spPr>
          <a:xfrm rot="16200000">
            <a:off x="2132905" y="4660106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11/29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4CA3181-050C-4111-9E93-42853B84E31A}"/>
              </a:ext>
            </a:extLst>
          </p:cNvPr>
          <p:cNvSpPr txBox="1"/>
          <p:nvPr/>
        </p:nvSpPr>
        <p:spPr>
          <a:xfrm rot="16200000">
            <a:off x="6422236" y="4811677"/>
            <a:ext cx="753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12/</a:t>
            </a:r>
          </a:p>
        </p:txBody>
      </p:sp>
      <p:sp>
        <p:nvSpPr>
          <p:cNvPr id="71" name="Arrow: Pentagon 6">
            <a:extLst>
              <a:ext uri="{FF2B5EF4-FFF2-40B4-BE49-F238E27FC236}">
                <a16:creationId xmlns:a16="http://schemas.microsoft.com/office/drawing/2014/main" id="{5781AEF0-F1B2-473B-8BF0-DA875FE6E04C}"/>
              </a:ext>
            </a:extLst>
          </p:cNvPr>
          <p:cNvSpPr/>
          <p:nvPr/>
        </p:nvSpPr>
        <p:spPr>
          <a:xfrm>
            <a:off x="1242564" y="1416884"/>
            <a:ext cx="1998568" cy="548267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첫 번째 조모임</a:t>
            </a:r>
          </a:p>
        </p:txBody>
      </p:sp>
      <p:sp>
        <p:nvSpPr>
          <p:cNvPr id="73" name="Arrow: Pentagon 80">
            <a:extLst>
              <a:ext uri="{FF2B5EF4-FFF2-40B4-BE49-F238E27FC236}">
                <a16:creationId xmlns:a16="http://schemas.microsoft.com/office/drawing/2014/main" id="{B4BE87F5-6CF9-4695-94F6-034EA2B07669}"/>
              </a:ext>
            </a:extLst>
          </p:cNvPr>
          <p:cNvSpPr/>
          <p:nvPr/>
        </p:nvSpPr>
        <p:spPr>
          <a:xfrm>
            <a:off x="5041399" y="1416884"/>
            <a:ext cx="1998568" cy="548267"/>
          </a:xfrm>
          <a:prstGeom prst="homePlate">
            <a:avLst/>
          </a:prstGeom>
          <a:solidFill>
            <a:srgbClr val="E87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세 번째 조모임</a:t>
            </a:r>
          </a:p>
        </p:txBody>
      </p:sp>
      <p:sp>
        <p:nvSpPr>
          <p:cNvPr id="75" name="Arrow: Pentagon 84">
            <a:extLst>
              <a:ext uri="{FF2B5EF4-FFF2-40B4-BE49-F238E27FC236}">
                <a16:creationId xmlns:a16="http://schemas.microsoft.com/office/drawing/2014/main" id="{9B78102F-62E3-416C-8FE3-5C323E906B8C}"/>
              </a:ext>
            </a:extLst>
          </p:cNvPr>
          <p:cNvSpPr/>
          <p:nvPr/>
        </p:nvSpPr>
        <p:spPr>
          <a:xfrm>
            <a:off x="8941831" y="1416884"/>
            <a:ext cx="1998568" cy="54826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최종 활동</a:t>
            </a:r>
            <a:endParaRPr lang="en-US" sz="2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815D6C7-1E1E-4FCA-984F-B5BF77BC1711}"/>
              </a:ext>
            </a:extLst>
          </p:cNvPr>
          <p:cNvSpPr txBox="1"/>
          <p:nvPr/>
        </p:nvSpPr>
        <p:spPr>
          <a:xfrm rot="16200000">
            <a:off x="424299" y="2327895"/>
            <a:ext cx="119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11/22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339E66-0B0B-4199-AE1B-87A80200FD9E}"/>
              </a:ext>
            </a:extLst>
          </p:cNvPr>
          <p:cNvSpPr txBox="1"/>
          <p:nvPr/>
        </p:nvSpPr>
        <p:spPr>
          <a:xfrm rot="16200000">
            <a:off x="4258295" y="2280012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12/06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29CED0-FFD3-4B8D-9B4B-F37BC7296FD8}"/>
              </a:ext>
            </a:extLst>
          </p:cNvPr>
          <p:cNvSpPr txBox="1"/>
          <p:nvPr/>
        </p:nvSpPr>
        <p:spPr>
          <a:xfrm rot="16200000">
            <a:off x="8167344" y="2132236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12/13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1A5088-0BD1-4CE2-8393-B098B20008E0}"/>
              </a:ext>
            </a:extLst>
          </p:cNvPr>
          <p:cNvSpPr txBox="1"/>
          <p:nvPr/>
        </p:nvSpPr>
        <p:spPr>
          <a:xfrm>
            <a:off x="1400689" y="2101970"/>
            <a:ext cx="2681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문제해결을 위한 주어진 문제 분석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팀원 역할분담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4971DA5-D4C9-4A57-A57D-4E0D14D26D8A}"/>
              </a:ext>
            </a:extLst>
          </p:cNvPr>
          <p:cNvSpPr txBox="1"/>
          <p:nvPr/>
        </p:nvSpPr>
        <p:spPr>
          <a:xfrm>
            <a:off x="2994557" y="4047178"/>
            <a:ext cx="315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활동보고서 작성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개발의 방향성 제시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초기 기능 및 개발 방안 의논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BEF673-943B-495D-8443-675FF058B4E2}"/>
              </a:ext>
            </a:extLst>
          </p:cNvPr>
          <p:cNvSpPr txBox="1"/>
          <p:nvPr/>
        </p:nvSpPr>
        <p:spPr>
          <a:xfrm>
            <a:off x="5179365" y="2084311"/>
            <a:ext cx="315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웹페이지 제작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카드뉴스 제작 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3EC98F-C677-45C1-A875-A1348B885F3F}"/>
              </a:ext>
            </a:extLst>
          </p:cNvPr>
          <p:cNvSpPr txBox="1"/>
          <p:nvPr/>
        </p:nvSpPr>
        <p:spPr>
          <a:xfrm>
            <a:off x="9143888" y="2142764"/>
            <a:ext cx="161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최종 발표</a:t>
            </a:r>
          </a:p>
        </p:txBody>
      </p:sp>
    </p:spTree>
    <p:extLst>
      <p:ext uri="{BB962C8B-B14F-4D97-AF65-F5344CB8AC3E}">
        <p14:creationId xmlns:p14="http://schemas.microsoft.com/office/powerpoint/2010/main" val="324278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082E6E6-1354-4F82-A46F-6BD17CB96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6CB251-E1AF-471B-8621-53E0B23D8DA9}"/>
              </a:ext>
            </a:extLst>
          </p:cNvPr>
          <p:cNvSpPr/>
          <p:nvPr/>
        </p:nvSpPr>
        <p:spPr>
          <a:xfrm>
            <a:off x="-2" y="-38790"/>
            <a:ext cx="12192000" cy="694510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63256" y="-50521"/>
            <a:ext cx="3891516" cy="6956835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9070" y="3402419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03 </a:t>
            </a:r>
            <a:r>
              <a:rPr lang="ko-KR" altLang="en-US" sz="3600" spc="-300" dirty="0">
                <a:solidFill>
                  <a:schemeClr val="bg1"/>
                </a:solidFill>
              </a:rPr>
              <a:t>웹페이지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938C56-744D-4340-9126-94C7FB1B3551}"/>
              </a:ext>
            </a:extLst>
          </p:cNvPr>
          <p:cNvCxnSpPr>
            <a:cxnSpLocks/>
          </p:cNvCxnSpPr>
          <p:nvPr/>
        </p:nvCxnSpPr>
        <p:spPr>
          <a:xfrm>
            <a:off x="1403498" y="3157870"/>
            <a:ext cx="144602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7FF47-61D1-49B6-A31C-EDAA7B2D8428}"/>
              </a:ext>
            </a:extLst>
          </p:cNvPr>
          <p:cNvSpPr txBox="1"/>
          <p:nvPr/>
        </p:nvSpPr>
        <p:spPr>
          <a:xfrm>
            <a:off x="1527323" y="2781680"/>
            <a:ext cx="11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Y-11 1+1 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4454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FE10D35-13A0-438E-A553-583838A0E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AF63AA-21E9-4F3C-8015-C2B2084D3A7A}"/>
              </a:ext>
            </a:extLst>
          </p:cNvPr>
          <p:cNvSpPr/>
          <p:nvPr/>
        </p:nvSpPr>
        <p:spPr>
          <a:xfrm>
            <a:off x="0" y="0"/>
            <a:ext cx="12192000" cy="690631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16840C-739D-4CC0-8041-D5F3C5882299}"/>
              </a:ext>
            </a:extLst>
          </p:cNvPr>
          <p:cNvGrpSpPr/>
          <p:nvPr/>
        </p:nvGrpSpPr>
        <p:grpSpPr>
          <a:xfrm>
            <a:off x="230349" y="218990"/>
            <a:ext cx="2993142" cy="595824"/>
            <a:chOff x="668499" y="209465"/>
            <a:chExt cx="2993142" cy="59582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C53B0-9242-41CA-8271-2C67DE4D6E81}"/>
                </a:ext>
              </a:extLst>
            </p:cNvPr>
            <p:cNvSpPr txBox="1"/>
            <p:nvPr/>
          </p:nvSpPr>
          <p:spPr>
            <a:xfrm>
              <a:off x="668499" y="209465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웹페이지 초기 화면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AE1757C-E403-41FB-837B-0E8F8FAACBA3}"/>
                </a:ext>
              </a:extLst>
            </p:cNvPr>
            <p:cNvCxnSpPr>
              <a:cxnSpLocks/>
            </p:cNvCxnSpPr>
            <p:nvPr/>
          </p:nvCxnSpPr>
          <p:spPr>
            <a:xfrm>
              <a:off x="668499" y="805289"/>
              <a:ext cx="299314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666D95D-F377-473A-A5F8-B98B61F10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t="7036" r="1391" b="9125"/>
          <a:stretch/>
        </p:blipFill>
        <p:spPr>
          <a:xfrm>
            <a:off x="1851610" y="1751755"/>
            <a:ext cx="7624617" cy="456591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B4EC7A-D300-4716-ACA4-E5AF800066D8}"/>
              </a:ext>
            </a:extLst>
          </p:cNvPr>
          <p:cNvSpPr/>
          <p:nvPr/>
        </p:nvSpPr>
        <p:spPr>
          <a:xfrm>
            <a:off x="1726920" y="1154548"/>
            <a:ext cx="7878618" cy="5292287"/>
          </a:xfrm>
          <a:prstGeom prst="roundRect">
            <a:avLst>
              <a:gd name="adj" fmla="val 6575"/>
            </a:avLst>
          </a:prstGeom>
          <a:noFill/>
          <a:ln w="279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59E0D41-733C-45BE-9605-7DD8AB3FBE9A}"/>
              </a:ext>
            </a:extLst>
          </p:cNvPr>
          <p:cNvSpPr/>
          <p:nvPr/>
        </p:nvSpPr>
        <p:spPr>
          <a:xfrm>
            <a:off x="1638565" y="1274627"/>
            <a:ext cx="7878618" cy="48553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EAB312B-7579-4183-9886-1B71A8B87798}"/>
              </a:ext>
            </a:extLst>
          </p:cNvPr>
          <p:cNvSpPr/>
          <p:nvPr/>
        </p:nvSpPr>
        <p:spPr>
          <a:xfrm>
            <a:off x="6253016" y="1223377"/>
            <a:ext cx="422748" cy="389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4A6402A-B879-4BE8-86D2-AFE51788026E}"/>
              </a:ext>
            </a:extLst>
          </p:cNvPr>
          <p:cNvSpPr/>
          <p:nvPr/>
        </p:nvSpPr>
        <p:spPr>
          <a:xfrm>
            <a:off x="7286890" y="1223376"/>
            <a:ext cx="422748" cy="389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6F36341-8D28-49E9-ABEC-89B92DF22253}"/>
              </a:ext>
            </a:extLst>
          </p:cNvPr>
          <p:cNvSpPr/>
          <p:nvPr/>
        </p:nvSpPr>
        <p:spPr>
          <a:xfrm>
            <a:off x="8314329" y="1222550"/>
            <a:ext cx="422748" cy="38983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15288"/>
      </p:ext>
    </p:extLst>
  </p:cSld>
  <p:clrMapOvr>
    <a:masterClrMapping/>
  </p:clrMapOvr>
</p:sld>
</file>

<file path=ppt/theme/theme1.xml><?xml version="1.0" encoding="utf-8"?>
<a:theme xmlns:a="http://schemas.openxmlformats.org/drawingml/2006/main" name="색상테마091">
  <a:themeElements>
    <a:clrScheme name="170323_색상테마9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6CE"/>
      </a:accent1>
      <a:accent2>
        <a:srgbClr val="FF8B5F"/>
      </a:accent2>
      <a:accent3>
        <a:srgbClr val="F4E3DC"/>
      </a:accent3>
      <a:accent4>
        <a:srgbClr val="B49885"/>
      </a:accent4>
      <a:accent5>
        <a:srgbClr val="3C3C45"/>
      </a:accent5>
      <a:accent6>
        <a:srgbClr val="112845"/>
      </a:accent6>
      <a:hlink>
        <a:srgbClr val="17365D"/>
      </a:hlink>
      <a:folHlink>
        <a:srgbClr val="17365D"/>
      </a:folHlink>
    </a:clrScheme>
    <a:fontScheme name="나눔스퀘어">
      <a:majorFont>
        <a:latin typeface="Proxima Nova Rg"/>
        <a:ea typeface="나눔스퀘어"/>
        <a:cs typeface=""/>
      </a:majorFont>
      <a:minorFont>
        <a:latin typeface="Proxima Nova Rg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색상테마091" id="{B0C85AE2-1114-4E30-8B3F-E766AA3E5274}" vid="{DCDA81B5-5385-4663-A990-963F3F45AEA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색상테마091</Template>
  <TotalTime>0</TotalTime>
  <Words>333</Words>
  <Application>Microsoft Office PowerPoint</Application>
  <PresentationFormat>와이드스크린</PresentationFormat>
  <Paragraphs>72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Proxima Nova Rg</vt:lpstr>
      <vt:lpstr>나눔스퀘어</vt:lpstr>
      <vt:lpstr>나눔스퀘어 Bold</vt:lpstr>
      <vt:lpstr>나눔스퀘어 ExtraBold</vt:lpstr>
      <vt:lpstr>맑은 고딕</vt:lpstr>
      <vt:lpstr>Arial</vt:lpstr>
      <vt:lpstr>Wingdings</vt:lpstr>
      <vt:lpstr>색상테마091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민석 공</cp:lastModifiedBy>
  <cp:revision>50</cp:revision>
  <dcterms:created xsi:type="dcterms:W3CDTF">2017-03-27T00:32:25Z</dcterms:created>
  <dcterms:modified xsi:type="dcterms:W3CDTF">2018-12-11T09:12:58Z</dcterms:modified>
</cp:coreProperties>
</file>